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8" r:id="rId2"/>
    <p:sldId id="309" r:id="rId3"/>
    <p:sldId id="312" r:id="rId4"/>
    <p:sldId id="324" r:id="rId5"/>
    <p:sldId id="322" r:id="rId6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31" d="100"/>
          <a:sy n="31" d="100"/>
        </p:scale>
        <p:origin x="45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07/31/2022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2C6354-2DA8-664A-AFE7-A856B90E07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12C5AE-0908-474E-8B97-DA6D9E0C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164572-F8AE-E149-88BB-9E9CD6998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BF1F39-D0FD-F14C-BFA1-6C610F5B90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6" r:id="rId4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 smtClean="0"/>
              <a:t>Jméno Příjmení</a:t>
            </a:r>
            <a:endParaRPr lang="cs-CZ" dirty="0" smtClean="0"/>
          </a:p>
          <a:p>
            <a:endParaRPr lang="en-CZ" dirty="0" smtClean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 smtClean="0">
                <a:solidFill>
                  <a:schemeClr val="accent1"/>
                </a:solidFill>
              </a:rPr>
              <a:t>Název prezentace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 smtClean="0">
                <a:solidFill>
                  <a:schemeClr val="accent1"/>
                </a:solidFill>
              </a:rPr>
              <a:t>Nadpis v horní části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</a:t>
            </a:r>
            <a:r>
              <a:rPr lang="en-CZ" dirty="0" smtClean="0"/>
              <a:t>Příjmení</a:t>
            </a:r>
            <a:endParaRPr lang="cs-CZ" dirty="0" smtClean="0"/>
          </a:p>
          <a:p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57</Words>
  <Application>Microsoft Office PowerPoint</Application>
  <PresentationFormat>Předvádění na obrazovce (16:9)</PresentationFormat>
  <Paragraphs>16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Light</vt:lpstr>
      <vt:lpstr>Název prezentace</vt:lpstr>
      <vt:lpstr>Nadpis kapitoly pro předělový slide</vt:lpstr>
      <vt:lpstr>Prezentace aplikace PowerPoint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LB</cp:lastModifiedBy>
  <cp:revision>116</cp:revision>
  <dcterms:modified xsi:type="dcterms:W3CDTF">2022-07-31T15:09:42Z</dcterms:modified>
</cp:coreProperties>
</file>