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08" r:id="rId2"/>
    <p:sldId id="309" r:id="rId3"/>
    <p:sldId id="312" r:id="rId4"/>
    <p:sldId id="324" r:id="rId5"/>
    <p:sldId id="322" r:id="rId6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48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2CD"/>
          </a:solidFill>
        </a:fill>
      </a:tcStyle>
    </a:wholeTbl>
    <a:band2H>
      <a:tcTxStyle/>
      <a:tcStyle>
        <a:tcBdr/>
        <a:fill>
          <a:solidFill>
            <a:srgbClr val="FF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 snapToObjects="1">
      <p:cViewPr varScale="1">
        <p:scale>
          <a:sx n="31" d="100"/>
          <a:sy n="31" d="100"/>
        </p:scale>
        <p:origin x="456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272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C68B45-3651-144C-9B42-ECFFE31510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957582-AB2F-6945-BF77-BD7DE7B090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667F0-AAF2-1C40-8CBB-C161C73BDB1E}" type="datetimeFigureOut">
              <a:rPr lang="en-CZ" smtClean="0"/>
              <a:t>07/31/2022</a:t>
            </a:fld>
            <a:endParaRPr lang="en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24A7D9-EF62-3A47-86DF-C907FD53C5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BA8DF4-B159-1F45-A0BE-816E4D0C71C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7A96C-A851-C743-AA2E-E27D6B4FD2D8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401871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3672909"/>
            <a:ext cx="7560001" cy="1218591"/>
          </a:xfrm>
          <a:prstGeom prst="rect">
            <a:avLst/>
          </a:prstGeom>
        </p:spPr>
        <p:txBody>
          <a:bodyPr lIns="0" anchor="b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A72E2942-9AC5-6E47-9216-30E885FB5BD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1999" y="1470590"/>
            <a:ext cx="7560000" cy="1661409"/>
          </a:xfrm>
          <a:prstGeom prst="rect">
            <a:avLst/>
          </a:prstGeom>
        </p:spPr>
        <p:txBody>
          <a:bodyPr lIns="0" anchor="t" anchorCtr="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2C6354-2DA8-664A-AFE7-A856B90E07D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252000"/>
            <a:ext cx="8640000" cy="795828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_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79430" y="4690756"/>
            <a:ext cx="341728" cy="338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CZ" smtClean="0"/>
              <a:pPr/>
              <a:t>‹#›</a:t>
            </a:fld>
            <a:endParaRPr lang="en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D00B212-B963-B541-AB2C-C86A8356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1" y="1682229"/>
            <a:ext cx="7560000" cy="1800000"/>
          </a:xfrm>
        </p:spPr>
        <p:txBody>
          <a:bodyPr lIns="0" anchor="t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endParaRPr lang="en-CZ" sz="4000" dirty="0">
              <a:solidFill>
                <a:schemeClr val="bg1"/>
              </a:solidFill>
            </a:endParaRPr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97640F16-C798-1940-98D0-41B3CDD4C872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12C5AE-0908-474E-8B97-DA6D9E0CBD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119078" cy="1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74300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52000" y="826625"/>
            <a:ext cx="7560000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29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252000" y="1592352"/>
            <a:ext cx="7560000" cy="2809390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7960F43F-42F7-D641-9024-48C8559868BA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164572-F8AE-E149-88BB-9E9CD69986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119078" cy="108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_AND_PICTURE_50_50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AC7792B-685D-6343-9637-22734FADCE4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514350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CZ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2FBB12F-FD4B-AE4F-80D0-68F297EE708C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251999" y="1543050"/>
            <a:ext cx="3960000" cy="2858691"/>
          </a:xfrm>
          <a:prstGeom prst="rect">
            <a:avLst/>
          </a:prstGeom>
        </p:spPr>
        <p:txBody>
          <a:bodyPr lIns="0" anchor="t" anchorCtr="0">
            <a:noAutofit/>
          </a:bodyPr>
          <a:lstStyle>
            <a:lvl1pPr marL="0" indent="0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itle Text">
            <a:extLst>
              <a:ext uri="{FF2B5EF4-FFF2-40B4-BE49-F238E27FC236}">
                <a16:creationId xmlns:a16="http://schemas.microsoft.com/office/drawing/2014/main" id="{9EA22F44-DCFF-B74A-991E-BCBE8BB4F454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2000" y="770785"/>
            <a:ext cx="3959999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9" name="Body Level One…">
            <a:extLst>
              <a:ext uri="{FF2B5EF4-FFF2-40B4-BE49-F238E27FC236}">
                <a16:creationId xmlns:a16="http://schemas.microsoft.com/office/drawing/2014/main" id="{B7AD434B-C6DB-6847-85D3-0952D9E79B19}"/>
              </a:ext>
            </a:extLst>
          </p:cNvPr>
          <p:cNvSpPr txBox="1">
            <a:spLocks noGrp="1"/>
          </p:cNvSpPr>
          <p:nvPr>
            <p:ph type="body" sz="quarter" idx="12" hasCustomPrompt="1"/>
          </p:nvPr>
        </p:nvSpPr>
        <p:spPr>
          <a:xfrm>
            <a:off x="118800" y="252001"/>
            <a:ext cx="3959999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CBF1F39-D0FD-F14C-BFA1-6C610F5B90D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119078" cy="108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84345" y="4700819"/>
            <a:ext cx="336813" cy="318396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spAutoFit/>
          </a:bodyPr>
          <a:lstStyle>
            <a:lvl1pPr algn="r">
              <a:defRPr sz="1000">
                <a:solidFill>
                  <a:schemeClr val="accent2">
                    <a:lumOff val="21764"/>
                  </a:scheme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51" r:id="rId3"/>
    <p:sldLayoutId id="2147483656" r:id="rId4"/>
  </p:sldLayoutIdLst>
  <p:transition spd="med"/>
  <p:hf hdr="0" ftr="0" dt="0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1pPr>
      <a:lvl2pPr marL="1005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6pPr>
      <a:lvl7pPr marL="3291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7pPr>
      <a:lvl8pPr marL="3748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8pPr>
      <a:lvl9pPr marL="4205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E07845-6198-AF48-9339-1C648FC1AFF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 smtClean="0"/>
              <a:t>Jméno Příjmení</a:t>
            </a:r>
            <a:endParaRPr lang="cs-CZ" dirty="0" smtClean="0"/>
          </a:p>
          <a:p>
            <a:endParaRPr lang="en-CZ" dirty="0" smtClean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11047463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Z" sz="3600" dirty="0"/>
              <a:t>Nadpis kapitoly pro předělový slide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BD1C84-1C55-3741-AF17-EB55E2F90BFE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9103589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114300" indent="0">
              <a:buNone/>
            </a:pPr>
            <a:r>
              <a:rPr lang="en-CZ" dirty="0"/>
              <a:t>Text, například jako odrážkový seznam:</a:t>
            </a:r>
          </a:p>
          <a:p>
            <a:pPr marL="114300" indent="0">
              <a:buNone/>
            </a:pPr>
            <a:endParaRPr lang="en-CZ" dirty="0"/>
          </a:p>
          <a:p>
            <a:r>
              <a:rPr lang="en-CZ" dirty="0"/>
              <a:t>První bod</a:t>
            </a:r>
          </a:p>
          <a:p>
            <a:r>
              <a:rPr lang="en-CZ" dirty="0"/>
              <a:t>Druhý bod</a:t>
            </a:r>
          </a:p>
          <a:p>
            <a:r>
              <a:rPr lang="en-CZ" dirty="0"/>
              <a:t>Třetí bod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27B429-8C6C-AD49-AFA9-B4E3681900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 smtClean="0">
                <a:solidFill>
                  <a:schemeClr val="accent1"/>
                </a:solidFill>
              </a:rPr>
              <a:t>Název prezentace</a:t>
            </a:r>
            <a:endParaRPr lang="en-CZ" dirty="0">
              <a:solidFill>
                <a:schemeClr val="accent1"/>
              </a:solidFill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2000" y="77078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en-CZ" dirty="0" smtClean="0">
                <a:solidFill>
                  <a:schemeClr val="accent1"/>
                </a:solidFill>
              </a:rPr>
              <a:t>Nadpis v horní části</a:t>
            </a:r>
            <a:endParaRPr lang="en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7388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E628CB-CF7A-4F46-8884-46AE3A8C19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4EBE3-7A1B-0C41-8D74-53B1285FEA07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en-GB" dirty="0"/>
              <a:t>Text </a:t>
            </a:r>
            <a:r>
              <a:rPr lang="en-GB" dirty="0" err="1"/>
              <a:t>vedle</a:t>
            </a:r>
            <a:r>
              <a:rPr lang="en-GB" dirty="0"/>
              <a:t> </a:t>
            </a:r>
            <a:r>
              <a:rPr lang="en-GB" dirty="0" err="1"/>
              <a:t>fotografie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obrazové</a:t>
            </a:r>
            <a:r>
              <a:rPr lang="en-GB" dirty="0"/>
              <a:t> </a:t>
            </a:r>
            <a:r>
              <a:rPr lang="en-GB" dirty="0" err="1"/>
              <a:t>dokumentace</a:t>
            </a:r>
            <a:r>
              <a:rPr lang="en-GB" dirty="0"/>
              <a:t>, </a:t>
            </a:r>
            <a:r>
              <a:rPr lang="en-GB" dirty="0" err="1"/>
              <a:t>zde</a:t>
            </a:r>
            <a:r>
              <a:rPr lang="en-GB" dirty="0"/>
              <a:t> </a:t>
            </a:r>
            <a:r>
              <a:rPr lang="en-GB" dirty="0" err="1"/>
              <a:t>nastavený</a:t>
            </a:r>
            <a:r>
              <a:rPr lang="en-GB" dirty="0"/>
              <a:t> do </a:t>
            </a:r>
            <a:r>
              <a:rPr lang="en-GB" dirty="0" err="1"/>
              <a:t>doporučené</a:t>
            </a:r>
            <a:r>
              <a:rPr lang="en-GB" dirty="0"/>
              <a:t> </a:t>
            </a:r>
            <a:r>
              <a:rPr lang="en-GB" dirty="0" err="1"/>
              <a:t>velikosti</a:t>
            </a:r>
            <a:r>
              <a:rPr lang="en-GB" dirty="0"/>
              <a:t> 16 </a:t>
            </a:r>
            <a:r>
              <a:rPr lang="en-GB" dirty="0" err="1"/>
              <a:t>bodů</a:t>
            </a:r>
            <a:r>
              <a:rPr lang="en-GB" dirty="0"/>
              <a:t>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16C7A7-BB60-DF4A-8AC6-92A846F4E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Text </a:t>
            </a:r>
            <a:r>
              <a:rPr lang="en-GB" dirty="0" err="1"/>
              <a:t>vlevo</a:t>
            </a:r>
            <a:r>
              <a:rPr lang="en-GB" dirty="0"/>
              <a:t>, </a:t>
            </a:r>
            <a:r>
              <a:rPr lang="en-GB" dirty="0" err="1"/>
              <a:t>obrázek</a:t>
            </a:r>
            <a:r>
              <a:rPr lang="en-GB" dirty="0"/>
              <a:t> </a:t>
            </a:r>
            <a:r>
              <a:rPr lang="en-GB" dirty="0" err="1"/>
              <a:t>vpravo</a:t>
            </a:r>
            <a:endParaRPr lang="en-CZ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78427AC-B77F-E049-B9C4-61BA0C5ADB0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7554338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E07845-6198-AF48-9339-1C648FC1AFF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/>
              <a:t>Jméno </a:t>
            </a:r>
            <a:r>
              <a:rPr lang="en-CZ" dirty="0" smtClean="0"/>
              <a:t>Příjmení</a:t>
            </a:r>
            <a:endParaRPr lang="cs-CZ" dirty="0" smtClean="0"/>
          </a:p>
          <a:p>
            <a:endParaRPr lang="en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9464901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FS TU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88B95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608</TotalTime>
  <Words>57</Words>
  <Application>Microsoft Office PowerPoint</Application>
  <PresentationFormat>Předvádění na obrazovce (16:9)</PresentationFormat>
  <Paragraphs>16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Simple Light</vt:lpstr>
      <vt:lpstr>Název prezentace</vt:lpstr>
      <vt:lpstr>Nadpis kapitoly pro předělový slide</vt:lpstr>
      <vt:lpstr>Prezentace aplikace PowerPoint</vt:lpstr>
      <vt:lpstr>Text vlevo, obrázek vpravo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LB</cp:lastModifiedBy>
  <cp:revision>116</cp:revision>
  <dcterms:modified xsi:type="dcterms:W3CDTF">2022-07-31T15:09:42Z</dcterms:modified>
</cp:coreProperties>
</file>